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C014162-A362-452E-BE17-1F6433564E5E}" type="datetimeFigureOut">
              <a:rPr lang="es-MX" smtClean="0"/>
              <a:t>27/06/2012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D71B393-2236-445F-AE10-011E7A197247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780108"/>
          </a:xfrm>
        </p:spPr>
        <p:txBody>
          <a:bodyPr>
            <a:normAutofit/>
          </a:bodyPr>
          <a:lstStyle/>
          <a:p>
            <a:r>
              <a:rPr lang="es-MX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RAYOS Y LAS TORMENTAS ELECTRICAS</a:t>
            </a:r>
            <a:endParaRPr lang="es-MX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68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7128792" cy="3024336"/>
          </a:xfrm>
        </p:spPr>
        <p:txBody>
          <a:bodyPr>
            <a:normAutofit lnSpcReduction="10000"/>
          </a:bodyPr>
          <a:lstStyle/>
          <a:p>
            <a:r>
              <a:rPr lang="es-MX" dirty="0"/>
              <a:t>Cuando se  produce el rayo se origina el trueno. </a:t>
            </a:r>
            <a:endParaRPr lang="es-MX" dirty="0" smtClean="0"/>
          </a:p>
          <a:p>
            <a:r>
              <a:rPr lang="es-MX" dirty="0"/>
              <a:t>La velocidad del sonido del trueno se propaga más lentamente que el rayo, a unos 300 metros por segundo, por esta razón el trueno se oye después de desaparecer el </a:t>
            </a:r>
            <a:r>
              <a:rPr lang="es-MX" dirty="0" smtClean="0"/>
              <a:t>rayo.</a:t>
            </a:r>
          </a:p>
          <a:p>
            <a:r>
              <a:rPr lang="es-MX" dirty="0"/>
              <a:t>El trueno se debe a que el sonido que se produce a lo largo de </a:t>
            </a:r>
            <a:r>
              <a:rPr lang="es-MX" dirty="0" smtClean="0"/>
              <a:t>todo </a:t>
            </a:r>
            <a:r>
              <a:rPr lang="es-MX" dirty="0"/>
              <a:t>el recorrido de la descarga </a:t>
            </a:r>
            <a:r>
              <a:rPr lang="es-MX" dirty="0" smtClean="0"/>
              <a:t>eléctrica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00516" y="188640"/>
            <a:ext cx="8229600" cy="1252728"/>
          </a:xfrm>
        </p:spPr>
        <p:txBody>
          <a:bodyPr/>
          <a:lstStyle/>
          <a:p>
            <a:r>
              <a:rPr lang="es-MX" dirty="0" smtClean="0"/>
              <a:t>Trueno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17032"/>
            <a:ext cx="3487033" cy="287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45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70279" y="2113353"/>
            <a:ext cx="7848872" cy="4032448"/>
          </a:xfrm>
        </p:spPr>
        <p:txBody>
          <a:bodyPr anchor="t">
            <a:normAutofit/>
          </a:bodyPr>
          <a:lstStyle/>
          <a:p>
            <a:r>
              <a:rPr lang="es-MX" sz="3600" dirty="0" smtClean="0"/>
              <a:t>Estudiantes: Johanna Machado, </a:t>
            </a:r>
            <a:r>
              <a:rPr lang="es-MX" sz="3600" dirty="0" err="1" smtClean="0"/>
              <a:t>Merinel</a:t>
            </a:r>
            <a:r>
              <a:rPr lang="es-MX" sz="3600" dirty="0" smtClean="0"/>
              <a:t> Morales</a:t>
            </a:r>
          </a:p>
          <a:p>
            <a:r>
              <a:rPr lang="es-MX" sz="3600" dirty="0" smtClean="0"/>
              <a:t>Profa. </a:t>
            </a:r>
            <a:r>
              <a:rPr lang="es-MX" sz="3600" dirty="0" err="1" smtClean="0"/>
              <a:t>Luzmery</a:t>
            </a:r>
            <a:r>
              <a:rPr lang="es-MX" sz="3600" dirty="0" smtClean="0"/>
              <a:t> González</a:t>
            </a:r>
          </a:p>
          <a:p>
            <a:r>
              <a:rPr lang="es-MX" sz="3600" dirty="0" smtClean="0"/>
              <a:t>Nivel: XII*H</a:t>
            </a:r>
          </a:p>
          <a:p>
            <a:r>
              <a:rPr lang="es-MX" sz="3600" dirty="0" smtClean="0"/>
              <a:t>Tema: Rayos Y Tormentas Eléctricas</a:t>
            </a:r>
          </a:p>
          <a:p>
            <a:pPr marL="0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14011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204864"/>
            <a:ext cx="8424936" cy="4104456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    La </a:t>
            </a:r>
            <a:r>
              <a:rPr lang="es-MX" sz="2800" dirty="0"/>
              <a:t>chispa eléctrica que llega a tierra recibe el nombre de rayo, mientras que, la chispa que va de una nube a otra, se llama relámpago, aunque normalmente los dos son usados como sinónimos del mismo fenómeno.  La aparición del rayo es sólo momentánea, seguida a los pocos momentos por un trueno.</a:t>
            </a:r>
          </a:p>
          <a:p>
            <a:pPr algn="just"/>
            <a:endParaRPr lang="es-MX" sz="2800" dirty="0" smtClean="0"/>
          </a:p>
          <a:p>
            <a:pPr algn="just"/>
            <a:endParaRPr lang="es-MX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dirty="0" smtClean="0"/>
              <a:t>Tormentas eléctricas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2261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136904" cy="4968552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En realidad, el rayo es una enorme chispa o corriente eléctrica que circula entre dos nubes o entre una nube y la tierra.  El rayo puede cruzar kilómetros de distancia y se origina en un tipo de nube llamada </a:t>
            </a:r>
            <a:r>
              <a:rPr lang="es-MX" sz="2400" dirty="0" err="1"/>
              <a:t>cumulonimbus</a:t>
            </a:r>
            <a:r>
              <a:rPr lang="es-MX" sz="2400" dirty="0"/>
              <a:t> o nube de tormenta (los </a:t>
            </a:r>
            <a:r>
              <a:rPr lang="es-MX" sz="2400" dirty="0" err="1"/>
              <a:t>cumulunimbus</a:t>
            </a:r>
            <a:r>
              <a:rPr lang="es-MX" sz="2400" dirty="0"/>
              <a:t> son nubes de gran extensión vertical que se caracterizan por la generación de lluvias, a menudo superan los 10 Km de altura, dentro de estas, es frecuente encontrar fuertes corrientes de aire, turbulencia, regiones con temperaturas muy inferiores a la  de congelación, cristales de hielo y </a:t>
            </a:r>
            <a:r>
              <a:rPr lang="es-MX" sz="2400" dirty="0" smtClean="0"/>
              <a:t>granizos.</a:t>
            </a:r>
            <a:endParaRPr lang="es-MX" sz="24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El rayo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6808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Presentación de una descarga </a:t>
            </a:r>
            <a:r>
              <a:rPr lang="es-MX" dirty="0" smtClean="0"/>
              <a:t>eléctrica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81" y="1916832"/>
            <a:ext cx="7178885" cy="3838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01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916832"/>
            <a:ext cx="7848872" cy="4392488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Rayos difusos : Se presentan como un resplandor que ilumina </a:t>
            </a:r>
            <a:r>
              <a:rPr lang="es-MX" sz="2400" dirty="0" smtClean="0"/>
              <a:t>el cielo.</a:t>
            </a:r>
          </a:p>
          <a:p>
            <a:pPr marL="0" indent="0" algn="just">
              <a:buNone/>
            </a:pPr>
            <a:endParaRPr lang="es-MX" sz="2400" dirty="0" smtClean="0"/>
          </a:p>
          <a:p>
            <a:pPr algn="just"/>
            <a:r>
              <a:rPr lang="es-MX" sz="2400" dirty="0"/>
              <a:t>Rayos laminares : Son aquellos resplandores que resultan de la descarga dentro de la </a:t>
            </a:r>
            <a:r>
              <a:rPr lang="es-MX" sz="2400" dirty="0" smtClean="0"/>
              <a:t>nube.</a:t>
            </a:r>
          </a:p>
          <a:p>
            <a:pPr algn="just"/>
            <a:endParaRPr lang="es-MX" dirty="0"/>
          </a:p>
          <a:p>
            <a:pPr algn="just"/>
            <a:r>
              <a:rPr lang="es-MX" sz="2400" dirty="0" smtClean="0"/>
              <a:t>Rayo </a:t>
            </a:r>
            <a:r>
              <a:rPr lang="es-MX" sz="2400" dirty="0"/>
              <a:t>esferoidal, rayo de bola o rosario : Se presenta en forma de esfera </a:t>
            </a:r>
            <a:r>
              <a:rPr lang="es-MX" sz="2400" dirty="0" smtClean="0"/>
              <a:t>luminosa.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Tipos de rayos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3038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3" cy="4896544"/>
          </a:xfrm>
        </p:spPr>
        <p:txBody>
          <a:bodyPr>
            <a:noAutofit/>
          </a:bodyPr>
          <a:lstStyle/>
          <a:p>
            <a:endParaRPr lang="es-MX" sz="2000" dirty="0" smtClean="0"/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 smtClean="0"/>
              <a:t>Como </a:t>
            </a:r>
            <a:r>
              <a:rPr lang="es-MX" sz="2000" dirty="0"/>
              <a:t>no todas las descargas eléctricas tienen la misma potencia, las características de un rayo son diferentes</a:t>
            </a:r>
            <a:r>
              <a:rPr lang="es-MX" sz="2000" dirty="0" smtClean="0"/>
              <a:t>. </a:t>
            </a:r>
          </a:p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/>
              <a:t>Se considera que la intensidad media durante cada descarga principal llega hasta 20.000 </a:t>
            </a:r>
            <a:r>
              <a:rPr lang="es-MX" sz="2000" dirty="0" smtClean="0"/>
              <a:t>amperios.</a:t>
            </a:r>
          </a:p>
          <a:p>
            <a:pPr marL="0" indent="0">
              <a:buNone/>
            </a:pPr>
            <a:endParaRPr lang="es-MX" sz="2000" dirty="0" smtClean="0"/>
          </a:p>
          <a:p>
            <a:r>
              <a:rPr lang="es-MX" sz="2000" dirty="0" smtClean="0"/>
              <a:t>El </a:t>
            </a:r>
            <a:r>
              <a:rPr lang="es-MX" sz="2000" dirty="0"/>
              <a:t>daño que causa el rayo se debe en gran parte al calor que origina.  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Daños que causa el rayo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6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44824"/>
            <a:ext cx="8496944" cy="5424716"/>
          </a:xfrm>
        </p:spPr>
        <p:txBody>
          <a:bodyPr>
            <a:normAutofit/>
          </a:bodyPr>
          <a:lstStyle/>
          <a:p>
            <a:r>
              <a:rPr lang="es-MX" dirty="0"/>
              <a:t>1</a:t>
            </a:r>
            <a:r>
              <a:rPr lang="es-MX" sz="2400" dirty="0"/>
              <a:t>.     No refugiarse debajo de un árbol </a:t>
            </a:r>
            <a:r>
              <a:rPr lang="es-MX" sz="2400" dirty="0" smtClean="0"/>
              <a:t>aislados.</a:t>
            </a:r>
            <a:endParaRPr lang="es-MX" sz="2400" dirty="0"/>
          </a:p>
          <a:p>
            <a:r>
              <a:rPr lang="es-MX" sz="2400" dirty="0" smtClean="0"/>
              <a:t>2.    </a:t>
            </a:r>
            <a:r>
              <a:rPr lang="es-MX" sz="2400" dirty="0"/>
              <a:t>En las casas fuera de la ciudad, cierre puertas y ventanas.  No camine sobre suelos húmedos o con calzado mojado</a:t>
            </a:r>
            <a:r>
              <a:rPr lang="es-MX" sz="2400" dirty="0" smtClean="0"/>
              <a:t>.</a:t>
            </a:r>
          </a:p>
          <a:p>
            <a:pPr marL="0" indent="0">
              <a:buNone/>
            </a:pPr>
            <a:r>
              <a:rPr lang="es-MX" sz="2400" dirty="0" smtClean="0"/>
              <a:t>  </a:t>
            </a:r>
            <a:endParaRPr lang="es-MX" sz="2400" dirty="0"/>
          </a:p>
          <a:p>
            <a:r>
              <a:rPr lang="es-MX" sz="2400" dirty="0" smtClean="0"/>
              <a:t>3.    </a:t>
            </a:r>
            <a:r>
              <a:rPr lang="es-MX" sz="2400" dirty="0"/>
              <a:t>Evite permanecer en lo alto de las colinas;  busque refugio en lugares bajos, pero no en quebradas o </a:t>
            </a:r>
            <a:r>
              <a:rPr lang="es-MX" sz="2400" dirty="0" smtClean="0"/>
              <a:t>ríos</a:t>
            </a:r>
          </a:p>
          <a:p>
            <a:pPr marL="0" indent="0">
              <a:buNone/>
            </a:pPr>
            <a:endParaRPr lang="es-MX" sz="2400" dirty="0"/>
          </a:p>
          <a:p>
            <a:r>
              <a:rPr lang="es-MX" sz="2400" dirty="0" smtClean="0"/>
              <a:t>4.    </a:t>
            </a:r>
            <a:r>
              <a:rPr lang="es-MX" sz="2400" dirty="0"/>
              <a:t>No salga a la puerta ni tenga  las ventanas abiertas.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686976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Normas de precaución en caso de tormenta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8318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Trueno</a:t>
            </a:r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48735"/>
            <a:ext cx="6192688" cy="403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8839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</TotalTime>
  <Words>450</Words>
  <Application>Microsoft Office PowerPoint</Application>
  <PresentationFormat>Presentación en pantalla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Forma de onda</vt:lpstr>
      <vt:lpstr>RAYOS Y LAS TORMENTAS ELECTRICAS</vt:lpstr>
      <vt:lpstr>Presentación de PowerPoint</vt:lpstr>
      <vt:lpstr>Tormentas eléctricas</vt:lpstr>
      <vt:lpstr>El rayo</vt:lpstr>
      <vt:lpstr>Presentación de una descarga eléctrica</vt:lpstr>
      <vt:lpstr>Tipos de rayos</vt:lpstr>
      <vt:lpstr>Daños que causa el rayo</vt:lpstr>
      <vt:lpstr>Normas de precaución en caso de tormenta</vt:lpstr>
      <vt:lpstr>El Trueno</vt:lpstr>
      <vt:lpstr>Trueno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Rayos y las TORMENTAS ELECTRICAS</dc:title>
  <dc:creator>Luffi</dc:creator>
  <cp:lastModifiedBy>Luffi</cp:lastModifiedBy>
  <cp:revision>7</cp:revision>
  <dcterms:created xsi:type="dcterms:W3CDTF">2012-06-26T00:13:17Z</dcterms:created>
  <dcterms:modified xsi:type="dcterms:W3CDTF">2012-06-28T04:48:01Z</dcterms:modified>
</cp:coreProperties>
</file>